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m4a" ContentType="audi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9" r:id="rId3"/>
    <p:sldId id="258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8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81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37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6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8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7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99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9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9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05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5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9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image" Target="../media/image1.jpg"/><Relationship Id="rId5" Type="http://schemas.openxmlformats.org/officeDocument/2006/relationships/image" Target="../media/image2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ypnotic_Spinning_Spiral_Optical_Illusi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 descr="Hypnotic_Spinning_Spiral_Optical_Illusion.jpg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1312" y="543342"/>
            <a:ext cx="5757376" cy="5773014"/>
          </a:xfrm>
          <a:prstGeom prst="ellipse">
            <a:avLst/>
          </a:prstGeom>
        </p:spPr>
      </p:pic>
      <p:pic>
        <p:nvPicPr>
          <p:cNvPr id="2" name="Metronome 10-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687233" y="2616200"/>
            <a:ext cx="45719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7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3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Placeholder 6" descr="Hypnotic_Spinning_Spiral_Optical_Illusion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101" y="543342"/>
            <a:ext cx="5757376" cy="5773014"/>
          </a:xfrm>
          <a:prstGeom prst="ellipse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2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3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ypnotic_Spinning_Spiral_Optical_Illus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 descr="Hypnotic_Spinning_Spiral_Optical_Illusion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1312" y="543342"/>
            <a:ext cx="5757376" cy="577301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3852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3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 descr="Hypnotic_Spinning_Spiral_Optical_Illusion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101" y="543342"/>
            <a:ext cx="5757376" cy="5773014"/>
          </a:xfrm>
          <a:prstGeom prst="ellipse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9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3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1929</TotalTime>
  <Words>0</Words>
  <Application>Microsoft Macintosh PowerPoint</Application>
  <PresentationFormat>On-screen Show (4:3)</PresentationFormat>
  <Paragraphs>0</Paragraphs>
  <Slides>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Psychotherapy Practice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Bruno Schmid</dc:creator>
  <cp:lastModifiedBy>Gary Bruno Schmid</cp:lastModifiedBy>
  <cp:revision>22</cp:revision>
  <dcterms:created xsi:type="dcterms:W3CDTF">2012-08-04T12:43:18Z</dcterms:created>
  <dcterms:modified xsi:type="dcterms:W3CDTF">2012-08-16T17:29:51Z</dcterms:modified>
</cp:coreProperties>
</file>